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3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312567348868428E-2"/>
          <c:y val="7.0901067044350174E-2"/>
          <c:w val="0.83459668549193589"/>
          <c:h val="0.66034271675132283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6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Sheet1!$A$2:$A$11</c:f>
              <c:numCache>
                <c:formatCode>General</c:formatCode>
                <c:ptCount val="10"/>
                <c:pt idx="0">
                  <c:v>0</c:v>
                </c:pt>
                <c:pt idx="1">
                  <c:v>1.8</c:v>
                </c:pt>
                <c:pt idx="2">
                  <c:v>0</c:v>
                </c:pt>
                <c:pt idx="3">
                  <c:v>2.1</c:v>
                </c:pt>
                <c:pt idx="4">
                  <c:v>0</c:v>
                </c:pt>
                <c:pt idx="5">
                  <c:v>-2</c:v>
                </c:pt>
                <c:pt idx="6">
                  <c:v>0</c:v>
                </c:pt>
                <c:pt idx="7">
                  <c:v>-1</c:v>
                </c:pt>
                <c:pt idx="8">
                  <c:v>0</c:v>
                </c:pt>
                <c:pt idx="9">
                  <c:v>1.7</c:v>
                </c:pt>
              </c:numCache>
            </c:numRef>
          </c:xVal>
          <c:yVal>
            <c:numRef>
              <c:f>Sheet1!$B$2:$B$11</c:f>
              <c:numCache>
                <c:formatCode>General</c:formatCode>
                <c:ptCount val="10"/>
                <c:pt idx="0">
                  <c:v>0</c:v>
                </c:pt>
                <c:pt idx="1">
                  <c:v>3.2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2.2000000000000002</c:v>
                </c:pt>
                <c:pt idx="6">
                  <c:v>0</c:v>
                </c:pt>
                <c:pt idx="7">
                  <c:v>1.5</c:v>
                </c:pt>
                <c:pt idx="8">
                  <c:v>0</c:v>
                </c:pt>
                <c:pt idx="9">
                  <c:v>0.5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FF2-4FE4-AF95-28EE84B128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7067944"/>
        <c:axId val="207068928"/>
      </c:scatterChart>
      <c:valAx>
        <c:axId val="2070679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068928"/>
        <c:crosses val="autoZero"/>
        <c:crossBetween val="midCat"/>
      </c:valAx>
      <c:valAx>
        <c:axId val="207068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0679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0.09606</cdr:x>
      <cdr:y>0.21178</cdr:y>
    </cdr:from>
    <cdr:to>
      <cdr:x>0.2068</cdr:x>
      <cdr:y>0.44769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007165" y="1107503"/>
          <a:ext cx="1161143" cy="123371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0.08083</cdr:x>
      <cdr:y>0.23121</cdr:y>
    </cdr:from>
    <cdr:to>
      <cdr:x>0.20265</cdr:x>
      <cdr:y>0.45602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847508" y="1209102"/>
          <a:ext cx="1277257" cy="117565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2000" dirty="0">
              <a:solidFill>
                <a:schemeClr val="accent6">
                  <a:lumMod val="20000"/>
                  <a:lumOff val="80000"/>
                </a:schemeClr>
              </a:solidFill>
            </a:rPr>
            <a:t>image1</a:t>
          </a:r>
        </a:p>
      </cdr:txBody>
    </cdr:sp>
  </cdr:relSizeAnchor>
  <cdr:relSizeAnchor xmlns:cdr="http://schemas.openxmlformats.org/drawingml/2006/chartDrawing">
    <cdr:from>
      <cdr:x>0.28847</cdr:x>
      <cdr:y>0.40328</cdr:y>
    </cdr:from>
    <cdr:to>
      <cdr:x>0.37568</cdr:x>
      <cdr:y>0.57813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3024651" y="210898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0.26356</cdr:x>
      <cdr:y>0.3783</cdr:y>
    </cdr:from>
    <cdr:to>
      <cdr:x>0.35077</cdr:x>
      <cdr:y>0.55316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2763394" y="1978360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2000" dirty="0">
              <a:solidFill>
                <a:schemeClr val="accent5">
                  <a:lumMod val="20000"/>
                  <a:lumOff val="80000"/>
                </a:schemeClr>
              </a:solidFill>
            </a:rPr>
            <a:t>image2</a:t>
          </a:r>
        </a:p>
      </cdr:txBody>
    </cdr:sp>
  </cdr:relSizeAnchor>
  <cdr:relSizeAnchor xmlns:cdr="http://schemas.openxmlformats.org/drawingml/2006/chartDrawing">
    <cdr:from>
      <cdr:x>0.73145</cdr:x>
      <cdr:y>0.05358</cdr:y>
    </cdr:from>
    <cdr:to>
      <cdr:x>0.86157</cdr:x>
      <cdr:y>0.32835</cdr:y>
    </cdr:to>
    <cdr:sp macro="" textlink="">
      <cdr:nvSpPr>
        <cdr:cNvPr id="6" name="TextBox 5"/>
        <cdr:cNvSpPr txBox="1"/>
      </cdr:nvSpPr>
      <cdr:spPr>
        <a:xfrm xmlns:a="http://schemas.openxmlformats.org/drawingml/2006/main">
          <a:off x="7669222" y="280188"/>
          <a:ext cx="1364343" cy="143691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2000" dirty="0">
              <a:solidFill>
                <a:schemeClr val="accent5">
                  <a:lumMod val="20000"/>
                  <a:lumOff val="80000"/>
                </a:schemeClr>
              </a:solidFill>
            </a:rPr>
            <a:t>image3</a:t>
          </a:r>
        </a:p>
      </cdr:txBody>
    </cdr:sp>
  </cdr:relSizeAnchor>
  <cdr:relSizeAnchor xmlns:cdr="http://schemas.openxmlformats.org/drawingml/2006/chartDrawing">
    <cdr:from>
      <cdr:x>0.78267</cdr:x>
      <cdr:y>0.46989</cdr:y>
    </cdr:from>
    <cdr:to>
      <cdr:x>0.86988</cdr:x>
      <cdr:y>0.67527</cdr:y>
    </cdr:to>
    <cdr:sp macro="" textlink="">
      <cdr:nvSpPr>
        <cdr:cNvPr id="7" name="TextBox 6"/>
        <cdr:cNvSpPr txBox="1"/>
      </cdr:nvSpPr>
      <cdr:spPr>
        <a:xfrm xmlns:a="http://schemas.openxmlformats.org/drawingml/2006/main">
          <a:off x="8206251" y="2457331"/>
          <a:ext cx="914400" cy="107405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2000" dirty="0">
              <a:solidFill>
                <a:schemeClr val="accent5">
                  <a:lumMod val="20000"/>
                  <a:lumOff val="80000"/>
                </a:schemeClr>
              </a:solidFill>
            </a:rPr>
            <a:t>test</a:t>
          </a:r>
          <a:r>
            <a:rPr lang="en-US" sz="2000" dirty="0"/>
            <a:t> </a:t>
          </a:r>
        </a:p>
      </cdr:txBody>
    </cdr:sp>
  </cdr:relSizeAnchor>
  <cdr:relSizeAnchor xmlns:cdr="http://schemas.openxmlformats.org/drawingml/2006/chartDrawing">
    <cdr:from>
      <cdr:x>0.75636</cdr:x>
      <cdr:y>0.58091</cdr:y>
    </cdr:from>
    <cdr:to>
      <cdr:x>0.84358</cdr:x>
      <cdr:y>0.79462</cdr:y>
    </cdr:to>
    <cdr:sp macro="" textlink="">
      <cdr:nvSpPr>
        <cdr:cNvPr id="8" name="TextBox 7"/>
        <cdr:cNvSpPr txBox="1"/>
      </cdr:nvSpPr>
      <cdr:spPr>
        <a:xfrm xmlns:a="http://schemas.openxmlformats.org/drawingml/2006/main">
          <a:off x="7930479" y="3037903"/>
          <a:ext cx="914400" cy="11176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2000" dirty="0">
              <a:solidFill>
                <a:schemeClr val="accent5">
                  <a:lumMod val="20000"/>
                  <a:lumOff val="80000"/>
                </a:schemeClr>
              </a:solidFill>
            </a:rPr>
            <a:t>image4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3/30/2017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3/30/2017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FacePal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Presented by</a:t>
            </a:r>
          </a:p>
          <a:p>
            <a:r>
              <a:rPr lang="en-US" dirty="0" err="1"/>
              <a:t>Bishwajit</a:t>
            </a:r>
            <a:r>
              <a:rPr lang="en-US" dirty="0"/>
              <a:t> </a:t>
            </a:r>
            <a:r>
              <a:rPr lang="en-US" dirty="0" err="1"/>
              <a:t>Purkaystha</a:t>
            </a:r>
            <a:r>
              <a:rPr lang="en-US" dirty="0"/>
              <a:t> </a:t>
            </a:r>
          </a:p>
          <a:p>
            <a:r>
              <a:rPr lang="en-US" dirty="0"/>
              <a:t>&amp;</a:t>
            </a:r>
          </a:p>
          <a:p>
            <a:r>
              <a:rPr lang="en-US"/>
              <a:t>Tapos Datta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908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 Normalization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9103" y="2528888"/>
            <a:ext cx="2882743" cy="318611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812" y="2528888"/>
            <a:ext cx="2614538" cy="318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37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Applying </a:t>
            </a:r>
            <a:r>
              <a:rPr lang="en-US" b="1" dirty="0">
                <a:solidFill>
                  <a:srgbClr val="FF0000"/>
                </a:solidFill>
              </a:rPr>
              <a:t>PCA</a:t>
            </a:r>
            <a:r>
              <a:rPr lang="en-US" dirty="0"/>
              <a:t>  a set of eigenfaces are created like as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850" y="3057524"/>
            <a:ext cx="3848099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98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297809265"/>
              </p:ext>
            </p:extLst>
          </p:nvPr>
        </p:nvGraphicFramePr>
        <p:xfrm>
          <a:off x="1190172" y="808383"/>
          <a:ext cx="9739086" cy="5229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51679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GUI</a:t>
            </a: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0413" y="2528888"/>
            <a:ext cx="5591174" cy="3567112"/>
          </a:xfrm>
        </p:spPr>
      </p:pic>
    </p:spTree>
    <p:extLst>
      <p:ext uri="{BB962C8B-B14F-4D97-AF65-F5344CB8AC3E}">
        <p14:creationId xmlns:p14="http://schemas.microsoft.com/office/powerpoint/2010/main" val="2497181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GUI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5625" y="2457450"/>
            <a:ext cx="5934075" cy="3790949"/>
          </a:xfrm>
        </p:spPr>
      </p:pic>
    </p:spTree>
    <p:extLst>
      <p:ext uri="{BB962C8B-B14F-4D97-AF65-F5344CB8AC3E}">
        <p14:creationId xmlns:p14="http://schemas.microsoft.com/office/powerpoint/2010/main" val="4102243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GUI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7100" y="2438400"/>
            <a:ext cx="5534025" cy="3705225"/>
          </a:xfrm>
        </p:spPr>
      </p:pic>
    </p:spTree>
    <p:extLst>
      <p:ext uri="{BB962C8B-B14F-4D97-AF65-F5344CB8AC3E}">
        <p14:creationId xmlns:p14="http://schemas.microsoft.com/office/powerpoint/2010/main" val="2621909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GUI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0" y="2438400"/>
            <a:ext cx="5715000" cy="3771900"/>
          </a:xfrm>
        </p:spPr>
      </p:pic>
    </p:spTree>
    <p:extLst>
      <p:ext uri="{BB962C8B-B14F-4D97-AF65-F5344CB8AC3E}">
        <p14:creationId xmlns:p14="http://schemas.microsoft.com/office/powerpoint/2010/main" val="3798553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GUI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1850" y="2438400"/>
            <a:ext cx="5448299" cy="3762375"/>
          </a:xfrm>
        </p:spPr>
      </p:pic>
    </p:spTree>
    <p:extLst>
      <p:ext uri="{BB962C8B-B14F-4D97-AF65-F5344CB8AC3E}">
        <p14:creationId xmlns:p14="http://schemas.microsoft.com/office/powerpoint/2010/main" val="3174292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2015066" y="4379053"/>
            <a:ext cx="8261447" cy="4194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0480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70C0"/>
                </a:solidFill>
              </a:rPr>
              <a:t>FacePal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client-server</a:t>
            </a:r>
            <a:r>
              <a:rPr lang="en-US" dirty="0"/>
              <a:t> desktop application which </a:t>
            </a:r>
            <a:r>
              <a:rPr lang="en-US" b="1" dirty="0"/>
              <a:t>detects</a:t>
            </a:r>
            <a:r>
              <a:rPr lang="en-US" dirty="0"/>
              <a:t> faces and </a:t>
            </a:r>
            <a:r>
              <a:rPr lang="en-US" b="1" dirty="0"/>
              <a:t>recognizes</a:t>
            </a:r>
            <a:r>
              <a:rPr lang="en-US" dirty="0"/>
              <a:t> them.</a:t>
            </a:r>
          </a:p>
          <a:p>
            <a:r>
              <a:rPr lang="en-US" dirty="0"/>
              <a:t>An </a:t>
            </a:r>
            <a:r>
              <a:rPr lang="en-US" b="1" dirty="0"/>
              <a:t>automated</a:t>
            </a:r>
            <a:r>
              <a:rPr lang="en-US" dirty="0"/>
              <a:t> the door locking system. </a:t>
            </a:r>
          </a:p>
        </p:txBody>
      </p:sp>
    </p:spTree>
    <p:extLst>
      <p:ext uri="{BB962C8B-B14F-4D97-AF65-F5344CB8AC3E}">
        <p14:creationId xmlns:p14="http://schemas.microsoft.com/office/powerpoint/2010/main" val="1129188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Features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remotely accessed via </a:t>
            </a:r>
            <a:r>
              <a:rPr lang="en-US" b="1" dirty="0"/>
              <a:t>IP-Camera</a:t>
            </a:r>
            <a:r>
              <a:rPr lang="en-US" dirty="0"/>
              <a:t>.</a:t>
            </a:r>
          </a:p>
          <a:p>
            <a:r>
              <a:rPr lang="en-US" dirty="0"/>
              <a:t>Renders live streaming.</a:t>
            </a:r>
          </a:p>
          <a:p>
            <a:r>
              <a:rPr lang="en-US" dirty="0"/>
              <a:t>Keeps a separate log file.</a:t>
            </a:r>
          </a:p>
          <a:p>
            <a:r>
              <a:rPr lang="en-US" dirty="0"/>
              <a:t>Lists the entrants.</a:t>
            </a:r>
          </a:p>
          <a:p>
            <a:r>
              <a:rPr lang="en-US" dirty="0"/>
              <a:t>Alerts administrators of any unauthorized entry via an </a:t>
            </a:r>
            <a:r>
              <a:rPr lang="en-US" b="1" dirty="0"/>
              <a:t>e-mail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5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 of tools are used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tx1"/>
                </a:solidFill>
              </a:rPr>
              <a:t>FacePal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dirty="0"/>
              <a:t>is built in </a:t>
            </a:r>
            <a:r>
              <a:rPr lang="en-US" b="1" dirty="0"/>
              <a:t>JavaFx2</a:t>
            </a:r>
            <a:r>
              <a:rPr lang="en-US" dirty="0"/>
              <a:t> platform.</a:t>
            </a:r>
          </a:p>
          <a:p>
            <a:r>
              <a:rPr lang="en-US" b="1" dirty="0"/>
              <a:t>OpenCV</a:t>
            </a:r>
            <a:r>
              <a:rPr lang="en-US" dirty="0"/>
              <a:t> version 3.1.0 used for processing of face detection.</a:t>
            </a:r>
          </a:p>
          <a:p>
            <a:r>
              <a:rPr lang="en-US" b="1" dirty="0"/>
              <a:t>Apache Tomcat 7.0 </a:t>
            </a:r>
            <a:r>
              <a:rPr lang="en-US" dirty="0"/>
              <a:t>used in server site operations.</a:t>
            </a:r>
          </a:p>
          <a:p>
            <a:r>
              <a:rPr lang="en-US" dirty="0"/>
              <a:t>To manage data, </a:t>
            </a:r>
            <a:r>
              <a:rPr lang="en-US" b="1" dirty="0"/>
              <a:t>MySQL </a:t>
            </a:r>
            <a:r>
              <a:rPr lang="en-US" dirty="0"/>
              <a:t>database is used.</a:t>
            </a:r>
          </a:p>
          <a:p>
            <a:r>
              <a:rPr lang="en-US" dirty="0"/>
              <a:t>Some essential libraries are needed to develop it.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861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Libraries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464903"/>
            <a:ext cx="9601196" cy="3670853"/>
          </a:xfrm>
        </p:spPr>
        <p:txBody>
          <a:bodyPr/>
          <a:lstStyle/>
          <a:p>
            <a:r>
              <a:rPr lang="en-US" dirty="0"/>
              <a:t>Webcam-capture-0.3.10-RC7.jar</a:t>
            </a:r>
          </a:p>
          <a:p>
            <a:r>
              <a:rPr lang="en-US" dirty="0"/>
              <a:t>Javacpp-1.2.jar</a:t>
            </a:r>
          </a:p>
          <a:p>
            <a:r>
              <a:rPr lang="en-US" dirty="0"/>
              <a:t>Mail-1.4.jar</a:t>
            </a:r>
          </a:p>
          <a:p>
            <a:r>
              <a:rPr lang="en-US" dirty="0"/>
              <a:t>Commons-codec-1.5.jar</a:t>
            </a:r>
          </a:p>
          <a:p>
            <a:r>
              <a:rPr lang="en-US" dirty="0"/>
              <a:t>Colt.jar</a:t>
            </a:r>
          </a:p>
          <a:p>
            <a:r>
              <a:rPr lang="en-US" dirty="0"/>
              <a:t>Javacv.jar</a:t>
            </a:r>
          </a:p>
          <a:p>
            <a:r>
              <a:rPr lang="en-US" dirty="0"/>
              <a:t>Image-4j-0.7.jar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830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2091" y="2495549"/>
            <a:ext cx="6887817" cy="3586163"/>
          </a:xfrm>
        </p:spPr>
      </p:pic>
    </p:spTree>
    <p:extLst>
      <p:ext uri="{BB962C8B-B14F-4D97-AF65-F5344CB8AC3E}">
        <p14:creationId xmlns:p14="http://schemas.microsoft.com/office/powerpoint/2010/main" val="4290538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that we chose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entire process revolves around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>
                <a:solidFill>
                  <a:schemeClr val="tx1"/>
                </a:solidFill>
              </a:rPr>
              <a:t>Face Detection.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>
                <a:solidFill>
                  <a:schemeClr val="tx1"/>
                </a:solidFill>
              </a:rPr>
              <a:t>Face Normalization.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>
                <a:solidFill>
                  <a:schemeClr val="tx1"/>
                </a:solidFill>
              </a:rPr>
              <a:t>Calculating Eigenfaces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>
                <a:solidFill>
                  <a:schemeClr val="tx1"/>
                </a:solidFill>
              </a:rPr>
              <a:t>Face Training or Recognition</a:t>
            </a:r>
          </a:p>
        </p:txBody>
      </p:sp>
    </p:spTree>
    <p:extLst>
      <p:ext uri="{BB962C8B-B14F-4D97-AF65-F5344CB8AC3E}">
        <p14:creationId xmlns:p14="http://schemas.microsoft.com/office/powerpoint/2010/main" val="2846483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5" cy="1270738"/>
          </a:xfrm>
        </p:spPr>
        <p:txBody>
          <a:bodyPr/>
          <a:lstStyle/>
          <a:p>
            <a:r>
              <a:rPr lang="en-US" dirty="0"/>
              <a:t>Face Detection and Recognition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457974"/>
            <a:ext cx="9601196" cy="440002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 </a:t>
            </a:r>
            <a:r>
              <a:rPr lang="en-US" dirty="0">
                <a:solidFill>
                  <a:srgbClr val="0070C0"/>
                </a:solidFill>
              </a:rPr>
              <a:t>Face Detection </a:t>
            </a:r>
            <a:r>
              <a:rPr lang="en-US" dirty="0">
                <a:solidFill>
                  <a:schemeClr val="tx1"/>
                </a:solidFill>
              </a:rPr>
              <a:t>process </a:t>
            </a:r>
            <a:r>
              <a:rPr lang="en-US" b="1" dirty="0">
                <a:solidFill>
                  <a:srgbClr val="FF0000"/>
                </a:solidFill>
              </a:rPr>
              <a:t>Viola Jones </a:t>
            </a:r>
            <a:r>
              <a:rPr lang="en-US" dirty="0">
                <a:solidFill>
                  <a:schemeClr val="tx1"/>
                </a:solidFill>
              </a:rPr>
              <a:t>algorithm is used.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The algorithm has four stages:</a:t>
            </a:r>
          </a:p>
          <a:p>
            <a:pPr lvl="2"/>
            <a:r>
              <a:rPr lang="en-US" dirty="0" err="1">
                <a:solidFill>
                  <a:schemeClr val="tx1"/>
                </a:solidFill>
              </a:rPr>
              <a:t>Haar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Feaures</a:t>
            </a:r>
            <a:r>
              <a:rPr lang="en-US" dirty="0">
                <a:solidFill>
                  <a:schemeClr val="tx1"/>
                </a:solidFill>
              </a:rPr>
              <a:t> Selection.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Creating an Integral Image.</a:t>
            </a:r>
          </a:p>
          <a:p>
            <a:pPr lvl="2"/>
            <a:r>
              <a:rPr lang="en-US" dirty="0" err="1">
                <a:solidFill>
                  <a:schemeClr val="tx1"/>
                </a:solidFill>
              </a:rPr>
              <a:t>Adaboost</a:t>
            </a:r>
            <a:r>
              <a:rPr lang="en-US" dirty="0">
                <a:solidFill>
                  <a:schemeClr val="tx1"/>
                </a:solidFill>
              </a:rPr>
              <a:t> Training.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Cascading Classifiers</a:t>
            </a:r>
          </a:p>
          <a:p>
            <a:r>
              <a:rPr lang="en-US" dirty="0">
                <a:solidFill>
                  <a:srgbClr val="0070C0"/>
                </a:solidFill>
              </a:rPr>
              <a:t>Face Normalization </a:t>
            </a:r>
            <a:r>
              <a:rPr lang="en-US" dirty="0">
                <a:solidFill>
                  <a:schemeClr val="tx1"/>
                </a:solidFill>
              </a:rPr>
              <a:t>process done by </a:t>
            </a:r>
            <a:r>
              <a:rPr lang="en-US" b="1" dirty="0"/>
              <a:t>noise reduction</a:t>
            </a:r>
            <a:r>
              <a:rPr lang="en-US" dirty="0"/>
              <a:t>,</a:t>
            </a:r>
            <a:br>
              <a:rPr lang="en-US" dirty="0"/>
            </a:br>
            <a:r>
              <a:rPr lang="en-US" b="1" dirty="0"/>
              <a:t>scaling,</a:t>
            </a:r>
            <a:r>
              <a:rPr lang="en-US" dirty="0"/>
              <a:t> </a:t>
            </a:r>
            <a:r>
              <a:rPr lang="en-US" b="1" dirty="0"/>
              <a:t>resizing</a:t>
            </a:r>
            <a:r>
              <a:rPr lang="en-US" dirty="0"/>
              <a:t>, </a:t>
            </a:r>
            <a:r>
              <a:rPr lang="en-US" b="1" dirty="0"/>
              <a:t>gray-scale conversion</a:t>
            </a:r>
            <a:r>
              <a:rPr lang="en-US" dirty="0"/>
              <a:t>. </a:t>
            </a:r>
          </a:p>
          <a:p>
            <a:r>
              <a:rPr lang="en-US" dirty="0"/>
              <a:t>In </a:t>
            </a:r>
            <a:r>
              <a:rPr lang="en-US" dirty="0">
                <a:solidFill>
                  <a:srgbClr val="0070C0"/>
                </a:solidFill>
              </a:rPr>
              <a:t>Face Recognition </a:t>
            </a:r>
            <a:r>
              <a:rPr lang="en-US" dirty="0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common technique for 2D face recognition known as </a:t>
            </a:r>
            <a:r>
              <a:rPr lang="en-US" b="1" dirty="0">
                <a:solidFill>
                  <a:srgbClr val="FF0000"/>
                </a:solidFill>
              </a:rPr>
              <a:t>Principal component analysis </a:t>
            </a:r>
            <a:r>
              <a:rPr lang="en-US" dirty="0"/>
              <a:t>(PCA) or the </a:t>
            </a:r>
            <a:r>
              <a:rPr lang="en-US" b="1" dirty="0">
                <a:solidFill>
                  <a:srgbClr val="FF0000"/>
                </a:solidFill>
              </a:rPr>
              <a:t>eigenfaces</a:t>
            </a:r>
            <a:r>
              <a:rPr lang="en-US" dirty="0"/>
              <a:t> is used.</a:t>
            </a:r>
            <a:br>
              <a:rPr lang="en-US" dirty="0"/>
            </a:br>
            <a:br>
              <a:rPr lang="en-US" dirty="0"/>
            </a:b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820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 Detection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3575" y="2509840"/>
            <a:ext cx="4404220" cy="295751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521" y="2509841"/>
            <a:ext cx="4321380" cy="29575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71725" y="5772150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detecting face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57814" y="5772150"/>
            <a:ext cx="204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detecting face</a:t>
            </a:r>
          </a:p>
        </p:txBody>
      </p:sp>
    </p:spTree>
    <p:extLst>
      <p:ext uri="{BB962C8B-B14F-4D97-AF65-F5344CB8AC3E}">
        <p14:creationId xmlns:p14="http://schemas.microsoft.com/office/powerpoint/2010/main" val="16317122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703</TotalTime>
  <Words>239</Words>
  <Application>Microsoft Office PowerPoint</Application>
  <PresentationFormat>Widescreen</PresentationFormat>
  <Paragraphs>62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Garamond</vt:lpstr>
      <vt:lpstr>Wingdings</vt:lpstr>
      <vt:lpstr>Organic</vt:lpstr>
      <vt:lpstr>FacePal</vt:lpstr>
      <vt:lpstr>FacePal  </vt:lpstr>
      <vt:lpstr>The Features </vt:lpstr>
      <vt:lpstr>What kind of tools are used ?</vt:lpstr>
      <vt:lpstr>Libraries </vt:lpstr>
      <vt:lpstr>How it works</vt:lpstr>
      <vt:lpstr>Steps that we chose</vt:lpstr>
      <vt:lpstr>Face Detection and Recognition</vt:lpstr>
      <vt:lpstr>Face Detection</vt:lpstr>
      <vt:lpstr>Face Normalization</vt:lpstr>
      <vt:lpstr>Eigenfaces</vt:lpstr>
      <vt:lpstr>PowerPoint Presentation</vt:lpstr>
      <vt:lpstr>Application GUI</vt:lpstr>
      <vt:lpstr>Application GUI</vt:lpstr>
      <vt:lpstr>Application GUI</vt:lpstr>
      <vt:lpstr>Application GUI</vt:lpstr>
      <vt:lpstr>Application GUI</vt:lpstr>
      <vt:lpstr>Thank you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FacePal</dc:title>
  <dc:creator>Tapos Datta</dc:creator>
  <cp:lastModifiedBy>Tapos Datta</cp:lastModifiedBy>
  <cp:revision>36</cp:revision>
  <dcterms:created xsi:type="dcterms:W3CDTF">2017-01-27T05:30:02Z</dcterms:created>
  <dcterms:modified xsi:type="dcterms:W3CDTF">2017-03-30T08:34:24Z</dcterms:modified>
</cp:coreProperties>
</file>